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6" r:id="rId3"/>
    <p:sldId id="269" r:id="rId4"/>
    <p:sldId id="273" r:id="rId5"/>
    <p:sldId id="286" r:id="rId6"/>
    <p:sldId id="265" r:id="rId7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1CD3-7CFF-49E4-814F-8FF4E581951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00C6-A7DF-4CF1-AD2E-1ACF47B6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63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A329-8E13-4B99-A83A-E9B90133AB3B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233488"/>
            <a:ext cx="44434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119D6-BB02-4968-855A-9FC2E614BF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67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3aV3fz4A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a3aV3fz4A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3900" b="1" dirty="0"/>
              <a:t>Bron 1 </a:t>
            </a:r>
          </a:p>
          <a:p>
            <a:r>
              <a:rPr lang="nl-NL" sz="3900" b="1" dirty="0"/>
              <a:t>Dierwelzijn en Ethiek</a:t>
            </a:r>
          </a:p>
          <a:p>
            <a:endParaRPr lang="nl-NL" sz="3900" b="1" dirty="0"/>
          </a:p>
          <a:p>
            <a:r>
              <a:rPr lang="nl-NL" dirty="0"/>
              <a:t> Gedrag &amp; Welzijn</a:t>
            </a:r>
          </a:p>
          <a:p>
            <a:endParaRPr lang="nl-NL" dirty="0"/>
          </a:p>
          <a:p>
            <a:r>
              <a:rPr lang="nl-NL" dirty="0"/>
              <a:t>(Onderdeel van IBS)</a:t>
            </a:r>
          </a:p>
        </p:txBody>
      </p:sp>
      <p:sp>
        <p:nvSpPr>
          <p:cNvPr id="3" name="Rechthoek 2"/>
          <p:cNvSpPr/>
          <p:nvPr/>
        </p:nvSpPr>
        <p:spPr>
          <a:xfrm>
            <a:off x="5820601" y="3098661"/>
            <a:ext cx="2935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Welkom !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Ethiek 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7" y="1340768"/>
            <a:ext cx="4248472" cy="3191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Dierethiek </a:t>
            </a:r>
            <a:r>
              <a:rPr lang="nl-NL" sz="2200" u="sng" dirty="0"/>
              <a:t>gaat over het denken </a:t>
            </a:r>
            <a:r>
              <a:rPr lang="nl-NL" sz="2200" dirty="0"/>
              <a:t>over wat mensen wel en niet met dieren mogen doen</a:t>
            </a:r>
          </a:p>
          <a:p>
            <a:pPr marL="0" indent="0">
              <a:buNone/>
            </a:pPr>
            <a:endParaRPr lang="nl-NL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200" u="sng" dirty="0"/>
              <a:t>Filosofie</a:t>
            </a:r>
            <a:r>
              <a:rPr lang="nl-NL" sz="2200" dirty="0"/>
              <a:t> die zich bezighoudt met wat goed en slecht is 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De </a:t>
            </a:r>
            <a:r>
              <a:rPr lang="nl-NL" sz="2200" u="sng" dirty="0"/>
              <a:t>leer van goed en kwaad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1800" b="1" dirty="0"/>
          </a:p>
        </p:txBody>
      </p:sp>
      <p:pic>
        <p:nvPicPr>
          <p:cNvPr id="5" name="Picture 5" descr="http://www.dierenmuseum.nl/.cm4all/iproc.php/03%20Denken%20over%20dieren/3B.%20Dierethiek/We%20aaien%20ze%20haten%20ze%20eten%20ze.jpg/downsize_1280_0/We%20aaien%20ze%20haten%20ze%20eten%20ze.jpg">
            <a:extLst>
              <a:ext uri="{FF2B5EF4-FFF2-40B4-BE49-F238E27FC236}">
                <a16:creationId xmlns:a16="http://schemas.microsoft.com/office/drawing/2014/main" id="{DF079D50-34E7-4B24-9A2E-C8253CB5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04" y="1196752"/>
            <a:ext cx="3462111" cy="54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9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D9DD87F-32E2-4EEC-8EEC-57EF41CFE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36712"/>
            <a:ext cx="1656184" cy="16561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Definities Dierwelzijn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2088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Voorbeelden van definities zijn: </a:t>
            </a:r>
          </a:p>
          <a:p>
            <a:pPr marL="0" indent="0">
              <a:buNone/>
            </a:pPr>
            <a:endParaRPr lang="nl-NL" dirty="0"/>
          </a:p>
          <a:p>
            <a:pPr marL="514350" lvl="0" indent="-514350">
              <a:buFont typeface="+mj-lt"/>
              <a:buAutoNum type="arabicPeriod"/>
            </a:pPr>
            <a:r>
              <a:rPr lang="nl-NL" b="1" dirty="0"/>
              <a:t>Kwaliteit</a:t>
            </a:r>
            <a:r>
              <a:rPr lang="nl-NL" dirty="0"/>
              <a:t> van leven door het dier ervaren.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In </a:t>
            </a:r>
            <a:r>
              <a:rPr lang="nl-NL" b="1" dirty="0"/>
              <a:t>harmonie</a:t>
            </a:r>
            <a:r>
              <a:rPr lang="nl-NL" dirty="0"/>
              <a:t> leven met de omgeving.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Als een dier zich niet zoveel hoeft </a:t>
            </a:r>
            <a:r>
              <a:rPr lang="nl-NL" b="1" dirty="0"/>
              <a:t>aan te passen</a:t>
            </a:r>
            <a:r>
              <a:rPr lang="nl-NL" dirty="0"/>
              <a:t> aan zijn omgeving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Als het dier zijn omgeving als </a:t>
            </a:r>
            <a:r>
              <a:rPr lang="nl-NL" b="1" dirty="0"/>
              <a:t>positief</a:t>
            </a:r>
            <a:r>
              <a:rPr lang="nl-NL" dirty="0"/>
              <a:t> ervaart.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Wanneer het voor het dier </a:t>
            </a:r>
            <a:r>
              <a:rPr lang="nl-NL" b="1" dirty="0"/>
              <a:t>voorspelbaar</a:t>
            </a:r>
            <a:r>
              <a:rPr lang="nl-NL" dirty="0"/>
              <a:t> is wat er gaat gebeuren en hij hierbij zelf een </a:t>
            </a:r>
            <a:r>
              <a:rPr lang="nl-NL" b="1" dirty="0"/>
              <a:t>beslissing</a:t>
            </a:r>
            <a:r>
              <a:rPr lang="nl-NL" dirty="0"/>
              <a:t> kan nemen.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57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" y="0"/>
            <a:ext cx="9143999" cy="68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6645424" cy="648072"/>
          </a:xfrm>
        </p:spPr>
        <p:txBody>
          <a:bodyPr/>
          <a:lstStyle/>
          <a:p>
            <a:r>
              <a:rPr lang="nl-NL" dirty="0"/>
              <a:t>Dierenwelzijn: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3968" y="6525344"/>
            <a:ext cx="6995120" cy="824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>
                <a:hlinkClick r:id="rId3"/>
              </a:rPr>
              <a:t>https://www.youtube.com/watch?v=Oa3aV3fz4AE</a:t>
            </a:r>
            <a:endParaRPr lang="nl-NL" sz="1600" dirty="0"/>
          </a:p>
          <a:p>
            <a:endParaRPr lang="nl-NL" dirty="0"/>
          </a:p>
        </p:txBody>
      </p:sp>
      <p:pic>
        <p:nvPicPr>
          <p:cNvPr id="4" name="Oa3aV3fz4A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1628800"/>
            <a:ext cx="8448938" cy="4752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/>
          <a:srcRect l="21519" r="14165" b="21000"/>
          <a:stretch/>
        </p:blipFill>
        <p:spPr>
          <a:xfrm>
            <a:off x="7214507" y="0"/>
            <a:ext cx="1895331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2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Dierenwelzijn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099880"/>
            <a:ext cx="6447501" cy="1051590"/>
          </a:xfrm>
        </p:spPr>
        <p:txBody>
          <a:bodyPr>
            <a:normAutofit/>
          </a:bodyPr>
          <a:lstStyle/>
          <a:p>
            <a:endParaRPr lang="nl-NL" sz="1950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85800" y="5049688"/>
            <a:ext cx="47359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1350" dirty="0"/>
            </a:br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4" y="2284976"/>
            <a:ext cx="6551562" cy="4084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340768"/>
            <a:ext cx="2293912" cy="31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5173</TotalTime>
  <Words>132</Words>
  <Application>Microsoft Office PowerPoint</Application>
  <PresentationFormat>Diavoorstelling (4:3)</PresentationFormat>
  <Paragraphs>25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Wat is Ethiek ?</vt:lpstr>
      <vt:lpstr>Definities Dierwelzijn</vt:lpstr>
      <vt:lpstr>PowerPoint-presentatie</vt:lpstr>
      <vt:lpstr>Dierenwelzijn:</vt:lpstr>
      <vt:lpstr>Dierenwelzijn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Noortje Wijnstok</dc:creator>
  <cp:lastModifiedBy>Sandra thijssen</cp:lastModifiedBy>
  <cp:revision>87</cp:revision>
  <cp:lastPrinted>2016-06-28T13:25:00Z</cp:lastPrinted>
  <dcterms:created xsi:type="dcterms:W3CDTF">2016-01-26T10:40:10Z</dcterms:created>
  <dcterms:modified xsi:type="dcterms:W3CDTF">2020-04-20T14:37:31Z</dcterms:modified>
</cp:coreProperties>
</file>